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Helvetica World" panose="020B0604020202020204" charset="-128"/>
      <p:regular r:id="rId16"/>
    </p:embeddedFont>
    <p:embeddedFont>
      <p:font typeface="Helvetica World Bold" panose="020B0604020202020204" charset="-128"/>
      <p:regular r:id="rId17"/>
    </p:embeddedFont>
    <p:embeddedFont>
      <p:font typeface="Georgia Pro Condens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40701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4468" y="3821733"/>
            <a:ext cx="7926536" cy="646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373" b="1" spc="-65" dirty="0" err="1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Integrantes</a:t>
            </a:r>
            <a:r>
              <a:rPr lang="en-US" sz="4373" b="1" spc="-65" dirty="0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: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Bruno Alfeu Mendes de Araújo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Gabriel Amancio de Oliveira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Guilherme de Souza Mendonça Silva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Isaac Samuel de Carvalho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Matheus Godinho Blaselbauer</a:t>
            </a:r>
          </a:p>
          <a:p>
            <a:pPr algn="l">
              <a:lnSpc>
                <a:spcPts val="5686"/>
              </a:lnSpc>
            </a:pPr>
            <a:r>
              <a:rPr lang="en-US" sz="4373" spc="-65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Yan Guimarães Martins</a:t>
            </a:r>
          </a:p>
          <a:p>
            <a:pPr marL="0" lvl="0" indent="0" algn="l">
              <a:lnSpc>
                <a:spcPts val="5686"/>
              </a:lnSpc>
            </a:pPr>
            <a:endParaRPr lang="en-US" sz="4373" spc="-65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6750" y="296629"/>
            <a:ext cx="10306050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14"/>
              </a:lnSpc>
            </a:pPr>
            <a:r>
              <a:rPr lang="en-US" sz="10714" spc="-375" dirty="0" err="1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Projeto</a:t>
            </a:r>
            <a:r>
              <a:rPr lang="en-US" sz="10714" spc="-375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10714" u="none" strike="noStrike" spc="-375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Solo Forte </a:t>
            </a:r>
            <a:r>
              <a:rPr lang="en-US" sz="10714" u="none" strike="noStrike" spc="-375" dirty="0" err="1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Agropecuária</a:t>
            </a:r>
            <a:endParaRPr lang="en-US" sz="10714" u="none" strike="noStrike" spc="-375" dirty="0">
              <a:solidFill>
                <a:srgbClr val="D7E5BC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3D1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Tecnologias e Metodologias Inovadoras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940550"/>
            <a:ext cx="6886575" cy="267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Solo Forte Agropecuária adota </a:t>
            </a:r>
            <a:r>
              <a:rPr lang="en-US" sz="2499" b="1" u="none" strike="noStrike" spc="-37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tecnologias avançadas</a:t>
            </a: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metodologias sustentáveis para maximizar a produtividade e qualidade na agricultura, utilizando automação, monitoramento de culturas e práticas de cultivo eficientes e inovadoras.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5A8A2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Exemplos de Sucesso na Agropecuária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416800"/>
            <a:ext cx="6886575" cy="22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Solo Forte Agropecuária tem se destacado por meio de </a:t>
            </a:r>
            <a:r>
              <a:rPr lang="en-US" sz="2499" b="1" u="none" strike="noStrike" spc="-37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parcerias estratégicas</a:t>
            </a: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cases de sucesso que refletem seu compromisso com inovação, qualidade e sustentabilidade no setor agropecuário.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A8A2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72A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D7E5BC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Diferenciais Competitivos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7212"/>
              <a:ext cx="176657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 Vantagem da Solo Forte Agropecuária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00225" y="5143500"/>
            <a:ext cx="4308497" cy="2930525"/>
            <a:chOff x="0" y="0"/>
            <a:chExt cx="5744662" cy="39073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5744662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Tecnologia Avançada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79500"/>
              <a:ext cx="5744662" cy="282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5A8A2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Utilizamos tecnologia de ponta para otimizar processos agrícolas, aumentando a eficiência e a produtividade, </a:t>
              </a:r>
              <a:r>
                <a:rPr lang="en-US" sz="2000" b="1" u="none" strike="noStrike" spc="-30">
                  <a:solidFill>
                    <a:srgbClr val="5A8A2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garantindo</a:t>
              </a:r>
              <a:r>
                <a:rPr lang="en-US" sz="2000" u="none" strike="noStrike" spc="-30">
                  <a:solidFill>
                    <a:srgbClr val="5A8A2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resultados superiores em nossos cultivos e na pecuária.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1388" y="5143500"/>
            <a:ext cx="4010025" cy="2901950"/>
            <a:chOff x="0" y="0"/>
            <a:chExt cx="5346700" cy="38692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25"/>
              <a:ext cx="5346700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Práticas Sustentáveis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9500"/>
              <a:ext cx="5346700" cy="278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5A8A2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Estamos comprometidos com a sustentabilidade, adotando métodos que respeitam o meio ambiente, preservando recursos naturais e promovendo um agronegócio responsável e ético.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2950" y="5143500"/>
            <a:ext cx="4010025" cy="2901950"/>
            <a:chOff x="0" y="0"/>
            <a:chExt cx="5346700" cy="38692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"/>
              <a:ext cx="5346700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  <a:spcBef>
                  <a:spcPct val="0"/>
                </a:spcBef>
              </a:pPr>
              <a:r>
                <a:rPr lang="en-US" sz="2499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Parcerias Estratégicas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79500"/>
              <a:ext cx="5346700" cy="278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trike="noStrike" spc="-30">
                  <a:solidFill>
                    <a:srgbClr val="5A8A2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Nossas colaborações com instituições e especialistas do setor ampliam nosso conhecimento e inovação, permitindo oferecer soluções que atendem às demandas do mercado e superam expectativas.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72A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2944475" cy="4095750"/>
            <a:chOff x="0" y="0"/>
            <a:chExt cx="17259300" cy="54610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2593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D7E5BC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Compromisso e Resultados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7212"/>
              <a:ext cx="172593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Sustentabilidade no Agronegócio com Inovação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69166"/>
              <a:ext cx="13512134" cy="239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Solo Forte Agropecuária reafirma seu </a:t>
              </a:r>
              <a:r>
                <a:rPr lang="en-US" sz="2499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compromisso com a sustentabilidade</a:t>
              </a:r>
              <a:r>
                <a:rPr lang="en-US" sz="2499" spc="-37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 resultados positivos, implementando práticas inovadoras que garantem eficiência e preservação ambiental, impulsionando o futuro do agronegócio.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5A8A2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6400" y="8392160"/>
            <a:ext cx="8324850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spc="-5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Compromisso com inovação e sustentabilidade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03759" y="942975"/>
            <a:ext cx="8317491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Próximos Passos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7507"/>
            <a:ext cx="1635147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Introdução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9573" y="2552700"/>
            <a:ext cx="16230600" cy="580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Foi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pensada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desenvolvida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longo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semestre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infraestrutura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rede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pertencente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uma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empresa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fictícia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nomeada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Solo Forte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Agropecuária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analisando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-se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abordagens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para 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ajuste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às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necessidades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porte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distribuição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telecomunicacional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tecnológica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mesma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 u="sng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isso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foram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componentes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rede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considerados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essenciais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funcionamento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instituição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Durante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etapa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desenvolvimento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foi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tratado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um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tópico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específico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sobre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meios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tecnológicos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informacionais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suportar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requisitos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mapeados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Assim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faz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-se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importante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apresentar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sobre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conceitos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demonstrados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durante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processo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desenvolvimento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perspectiva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grupo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relação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desse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processo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72A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562100"/>
            <a:ext cx="12944475" cy="4019550"/>
            <a:chOff x="0" y="0"/>
            <a:chExt cx="17259300" cy="53594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2593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D7E5BC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Etapa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7212"/>
              <a:ext cx="172593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Lorem Ipsum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69166"/>
              <a:ext cx="13512134" cy="2290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Lorem ipsum dolor sit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amet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consectetur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adipiscing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elit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 Nulla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facilisi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Fusce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ac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felis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sit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amet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nulla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pulvinar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dignissim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 Sed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ut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perspiciatis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unde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omnis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iste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natus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error sit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voluptatem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accusantium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doloremque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laudantium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totam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rem </a:t>
              </a:r>
              <a:r>
                <a:rPr lang="en-US" sz="2499" spc="-37" dirty="0" err="1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aperiam</a:t>
              </a:r>
              <a:r>
                <a:rPr lang="en-US" sz="2499" spc="-37" dirty="0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7507"/>
            <a:ext cx="16351473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Etapa 2 - </a:t>
            </a:r>
            <a:r>
              <a:rPr lang="en-US" sz="8000" dirty="0" err="1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Preparação</a:t>
            </a:r>
            <a:r>
              <a:rPr lang="en-US" sz="8000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dos Ambientes </a:t>
            </a:r>
            <a:r>
              <a:rPr lang="en-US" sz="8000" dirty="0" err="1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em</a:t>
            </a:r>
            <a:r>
              <a:rPr lang="en-US" sz="8000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  <a:r>
              <a:rPr lang="en-US" sz="8000" dirty="0" err="1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Nuvem</a:t>
            </a:r>
            <a:r>
              <a:rPr lang="en-US" sz="8000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e Local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041775"/>
            <a:ext cx="16230600" cy="490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Durante 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etapa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2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foram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provedores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nuvem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virtualização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local 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alocar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protocolos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rede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necessários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 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isso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foram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provedor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da Amazon, AWS(Amazon Web Services),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cloud e  o software VirtualBox 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implantação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local. </a:t>
            </a: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servidores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DHCP(Dynamic Host Configuration Protocol) e AD(Active Directory) com GPO(Group Policy Object)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foram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únicos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recursos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ficaram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cargo do VirtualBox. Para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averiguar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situação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dos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foi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testado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funcionamento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dos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serviços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tanto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localmente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quanto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nuvem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3499"/>
              </a:lnSpc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5A8A2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Testes da Etapa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964" y="3352800"/>
            <a:ext cx="6886575" cy="714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</a:pP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testes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realizados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durante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etapa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2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mostraram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seguinte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Banco de dados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aceitando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conexões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clientes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externos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Conexão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servidor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FTP(File Transfer Protocol) e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operações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para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listar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criar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diretórios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remotos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funcionando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corretamente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Edição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conteúdo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html do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servidor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Apache web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funcionando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u="none" strike="noStrike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corretamente</a:t>
            </a:r>
            <a:r>
              <a:rPr lang="en-US" sz="2499" u="none" strike="noStrike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Alta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disponibilidade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domínio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servidor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DNS(Domain Name System) .</a:t>
            </a: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Atualização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tempo real dos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arquivos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no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servidor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local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pelo</a:t>
            </a:r>
            <a:r>
              <a:rPr lang="en-US" sz="2499" spc="-37" dirty="0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499" spc="-37" dirty="0" err="1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próprio</a:t>
            </a:r>
            <a:r>
              <a:rPr lang="en-US" sz="2499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NFS.</a:t>
            </a: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endParaRPr lang="en-US" sz="2499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endParaRPr lang="en-US" sz="2499" u="none" strike="noStrike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342900" lvl="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endParaRPr lang="en-US" sz="2499" u="none" strike="noStrike" spc="-37" dirty="0">
              <a:solidFill>
                <a:srgbClr val="D7E5B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3D1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Desafios e Oportunidades no Agronegócio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6940550"/>
            <a:ext cx="6886575" cy="267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setor agropecuário enfrenta </a:t>
            </a:r>
            <a:r>
              <a:rPr lang="en-US" sz="2499" b="1" u="none" strike="noStrike" spc="-37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desafios significativos</a:t>
            </a: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como mudanças climáticas e novas tecnologias, mas também há oportunidades promissoras que podem ser exploradas para atender a crescente demanda global por alimentos.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5A8A2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1152525"/>
            <a:ext cx="6886575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500"/>
              </a:lnSpc>
            </a:pPr>
            <a:r>
              <a:rPr lang="en-US" sz="15000" spc="-45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75%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6750" y="7245350"/>
            <a:ext cx="6886575" cy="2374900"/>
            <a:chOff x="0" y="0"/>
            <a:chExt cx="9182100" cy="316653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18210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Aumento na produção agrícola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25500"/>
              <a:ext cx="9182100" cy="2341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Nos últimos cinco anos, a </a:t>
              </a:r>
              <a:r>
                <a:rPr lang="en-US" sz="2499" b="1" spc="-37">
                  <a:solidFill>
                    <a:srgbClr val="D7E5B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produção agrícola</a:t>
              </a:r>
              <a:r>
                <a:rPr lang="en-US" sz="2499" spc="-37">
                  <a:solidFill>
                    <a:srgbClr val="D7E5B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nacional cresceu em 75%, evidenciando o impacto das inovações tecnológicas e do uso de práticas sustentáveis no setor agropecuário.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A3D1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Inovação e Sustentabilidade no Agronegócio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750" y="7378700"/>
            <a:ext cx="6886575" cy="22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inovação e a sustentabilidade são </a:t>
            </a:r>
            <a:r>
              <a:rPr lang="en-US" sz="2499" b="1" u="none" strike="noStrike" spc="-37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cruciais</a:t>
            </a: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para enfrentar os desafios do mercado agropecuário, proporcionando </a:t>
            </a:r>
            <a:r>
              <a:rPr lang="en-US" sz="2499" b="1" u="none" strike="noStrike" spc="-37">
                <a:solidFill>
                  <a:srgbClr val="D7E5B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soluções eficazes</a:t>
            </a:r>
            <a:r>
              <a:rPr lang="en-US" sz="2499" u="none" strike="noStrike" spc="-37">
                <a:solidFill>
                  <a:srgbClr val="D7E5B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que garantem uma produção sustentável e a preservação dos recursos naturais para as futuras gerações.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57450"/>
            <a:chOff x="0" y="0"/>
            <a:chExt cx="4816593" cy="6472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7230"/>
            </a:xfrm>
            <a:custGeom>
              <a:avLst/>
              <a:gdLst/>
              <a:ahLst/>
              <a:cxnLst/>
              <a:rect l="l" t="t" r="r" b="b"/>
              <a:pathLst>
                <a:path w="4816592" h="647230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1A3D1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85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3352800"/>
            <a:ext cx="11201400" cy="6267450"/>
            <a:chOff x="0" y="0"/>
            <a:chExt cx="1471052" cy="8230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1052" cy="823089"/>
            </a:xfrm>
            <a:custGeom>
              <a:avLst/>
              <a:gdLst/>
              <a:ahLst/>
              <a:cxnLst/>
              <a:rect l="l" t="t" r="r" b="b"/>
              <a:pathLst>
                <a:path w="1471052" h="823089">
                  <a:moveTo>
                    <a:pt x="13823" y="0"/>
                  </a:moveTo>
                  <a:lnTo>
                    <a:pt x="1457229" y="0"/>
                  </a:lnTo>
                  <a:cubicBezTo>
                    <a:pt x="1460895" y="0"/>
                    <a:pt x="1464411" y="1456"/>
                    <a:pt x="1467004" y="4049"/>
                  </a:cubicBezTo>
                  <a:cubicBezTo>
                    <a:pt x="1469596" y="6641"/>
                    <a:pt x="1471052" y="10157"/>
                    <a:pt x="1471052" y="13823"/>
                  </a:cubicBezTo>
                  <a:lnTo>
                    <a:pt x="1471052" y="809266"/>
                  </a:lnTo>
                  <a:cubicBezTo>
                    <a:pt x="1471052" y="812932"/>
                    <a:pt x="1469596" y="816448"/>
                    <a:pt x="1467004" y="819040"/>
                  </a:cubicBezTo>
                  <a:cubicBezTo>
                    <a:pt x="1464411" y="821632"/>
                    <a:pt x="1460895" y="823089"/>
                    <a:pt x="1457229" y="823089"/>
                  </a:cubicBezTo>
                  <a:lnTo>
                    <a:pt x="13823" y="823089"/>
                  </a:lnTo>
                  <a:cubicBezTo>
                    <a:pt x="10157" y="823089"/>
                    <a:pt x="6641" y="821632"/>
                    <a:pt x="4049" y="819040"/>
                  </a:cubicBezTo>
                  <a:cubicBezTo>
                    <a:pt x="1456" y="816448"/>
                    <a:pt x="0" y="812932"/>
                    <a:pt x="0" y="809266"/>
                  </a:cubicBezTo>
                  <a:lnTo>
                    <a:pt x="0" y="13823"/>
                  </a:lnTo>
                  <a:cubicBezTo>
                    <a:pt x="0" y="10157"/>
                    <a:pt x="1456" y="6641"/>
                    <a:pt x="4049" y="4049"/>
                  </a:cubicBezTo>
                  <a:cubicBezTo>
                    <a:pt x="6641" y="1456"/>
                    <a:pt x="10157" y="0"/>
                    <a:pt x="13823" y="0"/>
                  </a:cubicBezTo>
                  <a:close/>
                </a:path>
              </a:pathLst>
            </a:custGeom>
            <a:blipFill>
              <a:blip r:embed="rId2"/>
              <a:stretch>
                <a:fillRect l="-521" r="-52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2950" y="3352800"/>
            <a:ext cx="5448300" cy="6267450"/>
            <a:chOff x="0" y="0"/>
            <a:chExt cx="715512" cy="823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5512" cy="823089"/>
            </a:xfrm>
            <a:custGeom>
              <a:avLst/>
              <a:gdLst/>
              <a:ahLst/>
              <a:cxnLst/>
              <a:rect l="l" t="t" r="r" b="b"/>
              <a:pathLst>
                <a:path w="715512" h="823089">
                  <a:moveTo>
                    <a:pt x="28420" y="0"/>
                  </a:moveTo>
                  <a:lnTo>
                    <a:pt x="687092" y="0"/>
                  </a:lnTo>
                  <a:cubicBezTo>
                    <a:pt x="702788" y="0"/>
                    <a:pt x="715512" y="12724"/>
                    <a:pt x="715512" y="28420"/>
                  </a:cubicBezTo>
                  <a:lnTo>
                    <a:pt x="715512" y="794669"/>
                  </a:lnTo>
                  <a:cubicBezTo>
                    <a:pt x="715512" y="802206"/>
                    <a:pt x="712518" y="809435"/>
                    <a:pt x="707188" y="814765"/>
                  </a:cubicBezTo>
                  <a:cubicBezTo>
                    <a:pt x="701858" y="820095"/>
                    <a:pt x="694630" y="823089"/>
                    <a:pt x="687092" y="823089"/>
                  </a:cubicBezTo>
                  <a:lnTo>
                    <a:pt x="28420" y="823089"/>
                  </a:lnTo>
                  <a:cubicBezTo>
                    <a:pt x="12724" y="823089"/>
                    <a:pt x="0" y="810365"/>
                    <a:pt x="0" y="794669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t="-103" b="-10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240">
                <a:solidFill>
                  <a:srgbClr val="D7E5B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Portfólio de Produtos e Serviços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713</Words>
  <Application>Microsoft Office PowerPoint</Application>
  <PresentationFormat>Personalizar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Helvetica World</vt:lpstr>
      <vt:lpstr>Calibri</vt:lpstr>
      <vt:lpstr>Georgia Pro Condensed</vt:lpstr>
      <vt:lpstr>Arial</vt:lpstr>
      <vt:lpstr>Helvetica World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- Solo Forte Agropecuária</dc:title>
  <dc:description>Apresentação - Solo Forte Agropecuária</dc:description>
  <cp:lastModifiedBy>Matheus Blaselbauer</cp:lastModifiedBy>
  <cp:revision>3</cp:revision>
  <dcterms:created xsi:type="dcterms:W3CDTF">2006-08-16T00:00:00Z</dcterms:created>
  <dcterms:modified xsi:type="dcterms:W3CDTF">2025-12-03T22:24:48Z</dcterms:modified>
  <dc:identifier>DAG6dY6YS5c</dc:identifier>
</cp:coreProperties>
</file>